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82" r:id="rId23"/>
    <p:sldId id="277" r:id="rId24"/>
    <p:sldId id="278" r:id="rId25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97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dirty="0"/>
            <a:t>Segurança na interação com humanos</a:t>
          </a:r>
          <a:endParaRPr lang="en-US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dirty="0"/>
            <a:t>Sensores e Atuadores</a:t>
          </a:r>
          <a:endParaRPr lang="en-US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dirty="0"/>
            <a:t>Seleção e integração de sensores (por exemplo, sensores de distância, sensores de temperatura)</a:t>
          </a:r>
          <a:endParaRPr lang="en-US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dirty="0"/>
            <a:t>Processamento de imagem</a:t>
          </a:r>
          <a:endParaRPr lang="en-US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dirty="0"/>
            <a:t>Reconhecimento de objetos</a:t>
          </a:r>
          <a:endParaRPr lang="en-US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dirty="0"/>
            <a:t>Navegação baseada em visão</a:t>
          </a:r>
          <a:endParaRPr lang="en-US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estrutura física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materiais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sistemas de movimento (por exemplo, rodas, pernas, braços)</a:t>
          </a:r>
          <a:endParaRPr lang="en-US" sz="800" kern="12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Design de Mecanismos</a:t>
          </a:r>
          <a:endParaRPr lang="en-US" sz="1600" kern="12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circuitos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componentes eletrônicos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Integração de sistemas</a:t>
          </a:r>
          <a:endParaRPr lang="en-US" sz="800" kern="12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Eletrônica Embarcada</a:t>
          </a:r>
          <a:endParaRPr lang="en-US" sz="1600" kern="12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Processadores e microcontroladores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Redes de comunicação e protocolos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Sistemas operacionais e software embarcado</a:t>
          </a:r>
          <a:endParaRPr lang="en-US" sz="800" kern="12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Computação e Redes</a:t>
          </a:r>
          <a:endParaRPr lang="en-US" sz="1600" kern="12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e integração de sensores (por exemplo, sensores de distância, sensores de temperatura)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Atuadores (por exemplo, motores, servos)</a:t>
          </a:r>
          <a:endParaRPr lang="en-US" sz="800" kern="12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Sensores e Atuadores</a:t>
          </a:r>
          <a:endParaRPr lang="en-US" sz="1600" kern="12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Teoria de controle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controle (por exemplo, PID)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Controle em tempo real</a:t>
          </a:r>
          <a:endParaRPr lang="en-US" sz="800" kern="12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Controle</a:t>
          </a:r>
          <a:endParaRPr lang="en-US" sz="1600" kern="12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planejamento de trajetória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Tomada de decisão autônoma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Aprendizado de máquina e IA para seleção de ações</a:t>
          </a:r>
          <a:endParaRPr lang="en-US" sz="800" kern="12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Planejamento e Seleção de Ações</a:t>
          </a:r>
          <a:endParaRPr lang="en-US" sz="1600" kern="12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Processamento de imagem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Reconhecimento de objetos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Navegação baseada em visão</a:t>
          </a:r>
          <a:endParaRPr lang="en-US" sz="800" kern="12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Visão Robótica</a:t>
          </a:r>
          <a:endParaRPr lang="en-US" sz="1600" kern="12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interface do usuário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Comunicação homem-máquina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Segurança na interação com humanos</a:t>
          </a:r>
          <a:endParaRPr lang="en-US" sz="800" kern="120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Interação Humano-Robô</a:t>
          </a:r>
          <a:endParaRPr lang="en-US" sz="1600" kern="120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Seleção e integração de sensores (por exemplo, sensores de distância, sensores de temperatura)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dirty="0"/>
            <a:t>Sensores e Atuadores</a:t>
          </a:r>
          <a:endParaRPr lang="en-US" sz="2800" kern="120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Controle</a:t>
          </a:r>
          <a:endParaRPr lang="en-US" sz="2800" kern="120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Algoritmos de planejamento de trajetória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Tomada de decisão autônoma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Planejamento e Seleção de Ações</a:t>
          </a:r>
          <a:endParaRPr lang="en-US" sz="2800" kern="120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Processamento de imagem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Reconhecimento de objetos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Navegação baseada em visão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Visão Robótica</a:t>
          </a:r>
          <a:endParaRPr lang="en-US" sz="28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02/08/2024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02/08/2024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02/08/2024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02-Aug-24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02/08/2024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mAGHZzgGPr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Sensores de um Carro Autônomo</a:t>
            </a:r>
            <a:endParaRPr lang="en-US" dirty="0"/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en-US" dirty="0"/>
              <a:t>Lidar</a:t>
            </a:r>
            <a:endParaRPr lang="pt-BR" dirty="0"/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dirty="0"/>
              <a:t>Robótica Computacional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/>
              <a:pPr>
                <a:spcAft>
                  <a:spcPts val="45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Visão Geral do Semestre</a:t>
            </a:r>
            <a:endParaRPr dirty="0"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AI (ROS 2 Básico e Visão)</a:t>
            </a:r>
            <a:endParaRPr lang="en-US" sz="1900" dirty="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AF (ROS 2)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/>
              <a:t>Papel</a:t>
            </a:r>
            <a:r>
              <a:rPr lang="en-US" dirty="0"/>
              <a:t> de </a:t>
            </a:r>
            <a:r>
              <a:rPr lang="en-US" dirty="0" err="1"/>
              <a:t>Robótica</a:t>
            </a:r>
            <a:r>
              <a:rPr lang="en-US" dirty="0"/>
              <a:t> no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APS (atividade focada em praticar algum conceito já visto em sala)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Projeto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</a:t>
            </a:r>
            <a:r>
              <a:rPr lang="en-US" sz="2100" dirty="0"/>
              <a:t> </a:t>
            </a:r>
            <a:r>
              <a:rPr lang="pt-BR" sz="2100" dirty="0"/>
              <a:t>Intermediária</a:t>
            </a:r>
            <a:r>
              <a:rPr lang="en-US" sz="2100" dirty="0"/>
              <a:t> – AI (20%)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 Final - AF (30%)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Projeto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grupos, usará obrigatoriamente robô real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APS (30%)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duplas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Substitutiva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Delta</a:t>
            </a: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dirty="0"/>
              <a:t>Linux ROS (</a:t>
            </a:r>
            <a:r>
              <a:rPr lang="pt-BR" dirty="0" err="1"/>
              <a:t>Robot</a:t>
            </a:r>
            <a:r>
              <a:rPr lang="pt-BR" dirty="0"/>
              <a:t> </a:t>
            </a:r>
            <a:r>
              <a:rPr lang="pt-BR" dirty="0" err="1"/>
              <a:t>Operating</a:t>
            </a:r>
            <a:r>
              <a:rPr lang="pt-BR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ROS 2 </a:t>
            </a:r>
            <a:r>
              <a:rPr lang="pt-BR" dirty="0" err="1"/>
              <a:t>Humble</a:t>
            </a:r>
            <a:endParaRPr lang="pt-BR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dirty="0" err="1"/>
              <a:t>Turtlebot</a:t>
            </a: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dirty="0"/>
              <a:t>Simulador Gazebo</a:t>
            </a:r>
            <a:endParaRPr lang="pt-BR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dirty="0"/>
              <a:t>Linux ROS (Robot Operating System)</a:t>
            </a: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dirty="0" err="1"/>
              <a:t>Turtlebot</a:t>
            </a:r>
            <a:endParaRPr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</a:t>
            </a:r>
            <a:r>
              <a:rPr lang="en-US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Gazebo</a:t>
            </a:r>
            <a:endParaRPr sz="180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3937480" y="146772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dirty="0"/>
              <a:t>Ler </a:t>
            </a:r>
            <a:r>
              <a:rPr lang="pt-BR" b="0" i="0" u="sng" strike="noStrike" cap="none" spc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>
              <a:spcAft>
                <a:spcPts val="600"/>
              </a:spcAft>
              <a:defRPr/>
            </a:pPr>
            <a:endParaRPr lang="pt-BR" b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6291039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No geral: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QUI 18:00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dirty="0">
                <a:hlinkClick r:id="rId2" tooltip="https://insper.github.io/robotica-computacional"/>
              </a:rPr>
              <a:t>https://insper.github.io/robotica-computacional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Escolha de turma (até hoje às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dirty="0">
                <a:hlinkClick r:id="rId3" tooltip="https://forms.office.com/r/UQqCkDbWvy"/>
              </a:rPr>
              <a:t>https://forms.office.com/r/mAGHZzgGPr</a:t>
            </a:r>
            <a:endParaRPr lang="pt-BR" sz="14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dirty="0"/>
              <a:t>Formulário de Escolha de Turma</a:t>
            </a: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BCE37572-69DE-ECA3-3DE6-BC810523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698" y="1400175"/>
            <a:ext cx="5436603" cy="5436603"/>
          </a:xfrm>
          <a:prstGeom prst="rect">
            <a:avLst/>
          </a:prstGeom>
          <a:noFill/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A6B7A52-B3BC-F21C-453A-30B59C48E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O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</a:t>
            </a:r>
            <a:r>
              <a:rPr lang="en-US" dirty="0" err="1"/>
              <a:t>Fazem</a:t>
            </a:r>
            <a:endParaRPr lang="en-US" dirty="0"/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O que é </a:t>
            </a:r>
            <a:r>
              <a:rPr lang="en-US" dirty="0" err="1"/>
              <a:t>preciso</a:t>
            </a:r>
            <a:r>
              <a:rPr lang="en-US" dirty="0"/>
              <a:t> para </a:t>
            </a:r>
            <a:r>
              <a:rPr lang="en-US" dirty="0" err="1"/>
              <a:t>montar</a:t>
            </a:r>
            <a:r>
              <a:rPr lang="en-US" dirty="0"/>
              <a:t> um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autônomo</a:t>
            </a:r>
            <a:r>
              <a:rPr lang="en-US" dirty="0"/>
              <a:t>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00318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0695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957</Words>
  <Application>Microsoft Office PowerPoint</Application>
  <DocSecurity>0</DocSecurity>
  <PresentationFormat>Apresentação na tela (4:3)</PresentationFormat>
  <Paragraphs>190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356</cp:revision>
  <dcterms:created xsi:type="dcterms:W3CDTF">2014-04-17T20:05:08Z</dcterms:created>
  <dcterms:modified xsi:type="dcterms:W3CDTF">2024-08-02T19:20:15Z</dcterms:modified>
  <cp:category/>
  <dc:identifier/>
  <cp:contentStatus/>
  <dc:language/>
  <cp:version/>
</cp:coreProperties>
</file>